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8357"/>
    <a:srgbClr val="906666"/>
    <a:srgbClr val="6D73AB"/>
    <a:srgbClr val="637052"/>
    <a:srgbClr val="94A088"/>
    <a:srgbClr val="CCB76A"/>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8" dt="2025-02-12T07:24:30.3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14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26:31.322" v="126"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19:09.411" v="56"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19:09.411" v="56"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21:04.559" v="66" actId="20577"/>
        <pc:sldMkLst>
          <pc:docMk/>
          <pc:sldMk cId="3097266906" sldId="3639"/>
        </pc:sldMkLst>
        <pc:spChg chg="mod">
          <ac:chgData name="Abdul Rafay" userId="f0baa150-18fb-4df7-9589-7c96eafe2dfb" providerId="ADAL" clId="{3ADF0D5B-FD35-4FE4-B089-E801440B3672}" dt="2025-02-12T07:21:04.559" v="66" actId="2057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21:04.559" v="66"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2" hash="2258895821"/>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8.png"/><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52.png"/><Relationship Id="rId3" Type="http://schemas.openxmlformats.org/officeDocument/2006/relationships/image" Target="../media/image35.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0" Type="http://schemas.microsoft.com/office/2007/relationships/hdphoto" Target="../media/hdphoto2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4.png"/><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0" Type="http://schemas.openxmlformats.org/officeDocument/2006/relationships/diagramColors" Target="../diagrams/colors5.xml"/><Relationship Id="rId21" Type="http://schemas.microsoft.com/office/2007/relationships/diagramDrawing" Target="../diagrams/drawing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106756" y="5085610"/>
            <a:ext cx="1978490"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a:ln>
                  <a:noFill/>
                </a:ln>
                <a:solidFill>
                  <a:srgbClr val="CCB76A"/>
                </a:solidFill>
                <a:effectLst/>
                <a:uLnTx/>
                <a:uFillTx/>
                <a:latin typeface="Calibri"/>
                <a:ea typeface="+mn-ea"/>
                <a:cs typeface="+mn-cs"/>
              </a:rPr>
              <a:t>:</a:t>
            </a:r>
            <a:r>
              <a:rPr kumimoji="0" lang="en-US" sz="1200" b="0" i="0" u="none" strike="noStrike" kern="1200" cap="none" spc="0" normalizeH="0" baseline="0" noProof="0">
                <a:ln>
                  <a:noFill/>
                </a:ln>
                <a:solidFill>
                  <a:srgbClr val="CCB76A"/>
                </a:solidFill>
                <a:effectLst/>
                <a:uLnTx/>
                <a:uFillTx/>
                <a:latin typeface="Calibri"/>
                <a:ea typeface="+mn-ea"/>
                <a:cs typeface="+mn-cs"/>
              </a:rPr>
              <a:t> </a:t>
            </a:r>
            <a:r>
              <a:rPr kumimoji="0" lang="en-US" sz="1200" b="0" i="0" u="none" strike="noStrike" kern="1200" cap="none" spc="0" normalizeH="0" baseline="0" noProof="0">
                <a:ln>
                  <a:noFill/>
                </a:ln>
                <a:effectLst/>
                <a:highlight>
                  <a:srgbClr val="FFFF00"/>
                </a:highlight>
                <a:uLnTx/>
                <a:uFillTx/>
                <a:latin typeface="Calibri"/>
                <a:ea typeface="+mn-ea"/>
                <a:cs typeface="+mn-cs"/>
              </a:rPr>
              <a:t>{{Date</a:t>
            </a:r>
            <a:r>
              <a:rPr kumimoji="0" lang="en-US" sz="1200" b="0" i="0" u="none" strike="noStrike" kern="1200" cap="none" spc="0" normalizeH="0" baseline="0" noProof="0" dirty="0">
                <a:ln>
                  <a:noFill/>
                </a:ln>
                <a:effectLst/>
                <a:highlight>
                  <a:srgbClr val="FFFF00"/>
                </a:highlight>
                <a:uLnTx/>
                <a:uFillTx/>
                <a:latin typeface="Calibri"/>
                <a:ea typeface="+mn-ea"/>
                <a:cs typeface="+mn-cs"/>
              </a:rPr>
              <a:t>}}</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image-removebg-preview.png"/>
          <p:cNvPicPr>
            <a:picLocks noChangeAspect="1"/>
          </p:cNvPicPr>
          <p:nvPr/>
        </p:nvPicPr>
        <p:blipFill>
          <a:blip r:embed="rId5"/>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solidFill>
                  <a:schemeClr val="tx1"/>
                </a:solidFill>
                <a:highlight>
                  <a:srgbClr val="FFFF00"/>
                </a:highlight>
              </a:rPr>
              <a:t>Dummy Company</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3852193361"/>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kern="1200">
                        <a:solidFill>
                          <a:schemeClr val="bg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a:solidFill>
                  <a:prstClr val="black"/>
                </a:solidFill>
                <a:highlight>
                  <a:srgbClr val="FFFF00"/>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740781767"/>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Auditing &amp; Roadmap of SAMA</a:t>
                      </a:r>
                      <a:r>
                        <a:rPr lang="en-US" sz="1600" b="1" baseline="0"/>
                        <a:t> CSF </a:t>
                      </a:r>
                      <a:endParaRPr lang="en-US" sz="1600" b="1"/>
                    </a:p>
                  </a:txBody>
                  <a:tcPr marL="85725" marR="85725" marT="42863" marB="42863" anchor="ctr">
                    <a:solidFill>
                      <a:srgbClr val="CCB76A"/>
                    </a:solidFill>
                  </a:tcPr>
                </a:tc>
                <a:tc>
                  <a:txBody>
                    <a:bodyPr/>
                    <a:lstStyle/>
                    <a:p>
                      <a:pPr marL="0" algn="l" defTabSz="914400" rtl="0" eaLnBrk="1" latinLnBrk="0" hangingPunct="1"/>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Auditing of  SAMA CRFR &amp; MVC</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VAPT Testing </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1412901797"/>
                  </a:ext>
                </a:extLst>
              </a:tr>
              <a:tr h="290277">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Source Code Review SRC</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2808748768"/>
                  </a:ext>
                </a:extLst>
              </a:tr>
              <a:tr h="290277">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Consultancy Services for SAMA CSF,CRFR,MVC </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3931304923"/>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pPr marL="0" algn="l" defTabSz="914400" rtl="0" eaLnBrk="1" latinLnBrk="0" hangingPunct="1"/>
                      <a:endParaRPr lang="en-US" sz="1600" b="1" kern="1200">
                        <a:solidFill>
                          <a:schemeClr val="bg1"/>
                        </a:solidFill>
                        <a:latin typeface="+mn-lt"/>
                        <a:ea typeface="+mn-ea"/>
                        <a:cs typeface="+mn-cs"/>
                      </a:endParaRP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algn="l" defTabSz="914400" rtl="0" eaLnBrk="1" latinLnBrk="0" hangingPunct="1"/>
                      <a:endParaRPr lang="en-US" sz="1600" b="1" kern="1200">
                        <a:solidFill>
                          <a:schemeClr val="bg1"/>
                        </a:solidFill>
                        <a:latin typeface="+mn-lt"/>
                        <a:ea typeface="+mn-ea"/>
                        <a:cs typeface="+mn-cs"/>
                      </a:endParaRP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TotalTime>
  <Words>2638</Words>
  <Application>Microsoft Office PowerPoint</Application>
  <PresentationFormat>Widescreen</PresentationFormat>
  <Paragraphs>423</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17</cp:revision>
  <dcterms:created xsi:type="dcterms:W3CDTF">2022-09-12T10:39:45Z</dcterms:created>
  <dcterms:modified xsi:type="dcterms:W3CDTF">2025-02-12T07:26:33Z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